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4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33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65262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546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85110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0641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64602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37427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9078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0925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619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5258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5339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0209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153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6190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226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4613D-356D-403A-9680-9C41860A8D98}" type="datetimeFigureOut">
              <a:rPr lang="zh-TW" altLang="en-US" smtClean="0"/>
              <a:t>2024/11/11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CF2613C-EEF5-425C-8D5C-98BDE08AB83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690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EAFF0C2-D8AC-CC99-BE3B-FD564042ED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捷招打卡</a:t>
            </a:r>
            <a:r>
              <a:rPr lang="en-US" altLang="zh-TW" dirty="0"/>
              <a:t>/</a:t>
            </a:r>
            <a:r>
              <a:rPr lang="zh-TW" altLang="en-US" dirty="0"/>
              <a:t>加退保</a:t>
            </a:r>
            <a:br>
              <a:rPr lang="en-US" altLang="zh-TW" dirty="0"/>
            </a:br>
            <a:r>
              <a:rPr lang="en-US" altLang="zh-TW" dirty="0"/>
              <a:t>/</a:t>
            </a:r>
            <a:r>
              <a:rPr lang="zh-TW" altLang="en-US" dirty="0"/>
              <a:t>會計系統</a:t>
            </a:r>
            <a:r>
              <a:rPr lang="en-US" altLang="zh-TW" dirty="0"/>
              <a:t>DEMO</a:t>
            </a: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7C63A5D-3A82-C092-35B6-3A5F0E4241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5686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1C315E-BF52-35E0-E27D-72BD33969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打卡</a:t>
            </a:r>
            <a:r>
              <a:rPr lang="en-US" altLang="zh-TW" dirty="0"/>
              <a:t>/</a:t>
            </a:r>
            <a:r>
              <a:rPr lang="zh-TW" altLang="en-US" dirty="0"/>
              <a:t>加退保流程</a:t>
            </a: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C3FC32F4-F4BF-CF7B-34FC-F4F08596D58C}"/>
              </a:ext>
            </a:extLst>
          </p:cNvPr>
          <p:cNvSpPr/>
          <p:nvPr/>
        </p:nvSpPr>
        <p:spPr>
          <a:xfrm>
            <a:off x="4295104" y="910107"/>
            <a:ext cx="3960253" cy="76629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/>
              <a:t>排班</a:t>
            </a:r>
            <a:r>
              <a:rPr lang="en-US" altLang="zh-TW" sz="3200" dirty="0"/>
              <a:t>(</a:t>
            </a:r>
            <a:r>
              <a:rPr lang="zh-TW" altLang="en-US" sz="3200" dirty="0"/>
              <a:t>長派</a:t>
            </a:r>
            <a:r>
              <a:rPr lang="en-US" altLang="zh-TW" sz="3200" dirty="0"/>
              <a:t>/</a:t>
            </a:r>
            <a:r>
              <a:rPr lang="zh-TW" altLang="en-US" sz="3200" dirty="0"/>
              <a:t>短派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6" name="矩形: 圓角 5">
            <a:extLst>
              <a:ext uri="{FF2B5EF4-FFF2-40B4-BE49-F238E27FC236}">
                <a16:creationId xmlns:a16="http://schemas.microsoft.com/office/drawing/2014/main" id="{45895460-80E9-3A34-4C91-79CCC2A69A8C}"/>
              </a:ext>
            </a:extLst>
          </p:cNvPr>
          <p:cNvSpPr/>
          <p:nvPr/>
        </p:nvSpPr>
        <p:spPr>
          <a:xfrm>
            <a:off x="4295103" y="2040228"/>
            <a:ext cx="3960253" cy="76629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/>
              <a:t>連動加退保</a:t>
            </a:r>
          </a:p>
        </p:txBody>
      </p:sp>
      <p:sp>
        <p:nvSpPr>
          <p:cNvPr id="7" name="箭號: 向下 6">
            <a:extLst>
              <a:ext uri="{FF2B5EF4-FFF2-40B4-BE49-F238E27FC236}">
                <a16:creationId xmlns:a16="http://schemas.microsoft.com/office/drawing/2014/main" id="{97F0C479-DEF6-3ECC-6A5A-B26BD2F20AB9}"/>
              </a:ext>
            </a:extLst>
          </p:cNvPr>
          <p:cNvSpPr/>
          <p:nvPr/>
        </p:nvSpPr>
        <p:spPr>
          <a:xfrm>
            <a:off x="6005978" y="1676400"/>
            <a:ext cx="542929" cy="36382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箭號: 向下 7">
            <a:extLst>
              <a:ext uri="{FF2B5EF4-FFF2-40B4-BE49-F238E27FC236}">
                <a16:creationId xmlns:a16="http://schemas.microsoft.com/office/drawing/2014/main" id="{C936858F-79FA-8B37-930D-32D029A47B92}"/>
              </a:ext>
            </a:extLst>
          </p:cNvPr>
          <p:cNvSpPr/>
          <p:nvPr/>
        </p:nvSpPr>
        <p:spPr>
          <a:xfrm>
            <a:off x="6005978" y="2819400"/>
            <a:ext cx="542929" cy="36382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0D03C79A-33FA-48DD-E049-809D0CCA6AEA}"/>
              </a:ext>
            </a:extLst>
          </p:cNvPr>
          <p:cNvSpPr/>
          <p:nvPr/>
        </p:nvSpPr>
        <p:spPr>
          <a:xfrm>
            <a:off x="3186510" y="3183228"/>
            <a:ext cx="6214054" cy="76629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/>
              <a:t>人選打卡</a:t>
            </a:r>
            <a:r>
              <a:rPr lang="en-US" altLang="zh-TW" sz="3200" dirty="0"/>
              <a:t>(</a:t>
            </a:r>
            <a:r>
              <a:rPr lang="zh-TW" altLang="en-US" sz="3200" dirty="0"/>
              <a:t>打卡方式</a:t>
            </a:r>
            <a:r>
              <a:rPr lang="en-US" altLang="zh-TW" sz="3200" dirty="0"/>
              <a:t>/</a:t>
            </a:r>
            <a:r>
              <a:rPr lang="zh-TW" altLang="en-US" sz="3200" dirty="0"/>
              <a:t>班表查詢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0" name="箭號: 向下 9">
            <a:extLst>
              <a:ext uri="{FF2B5EF4-FFF2-40B4-BE49-F238E27FC236}">
                <a16:creationId xmlns:a16="http://schemas.microsoft.com/office/drawing/2014/main" id="{ECF89A2D-4E3A-284B-F68B-3D294ED689B9}"/>
              </a:ext>
            </a:extLst>
          </p:cNvPr>
          <p:cNvSpPr/>
          <p:nvPr/>
        </p:nvSpPr>
        <p:spPr>
          <a:xfrm>
            <a:off x="6022072" y="3962400"/>
            <a:ext cx="542929" cy="36382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9A68EE49-A23B-8010-55C9-7C8DA26D116F}"/>
              </a:ext>
            </a:extLst>
          </p:cNvPr>
          <p:cNvSpPr/>
          <p:nvPr/>
        </p:nvSpPr>
        <p:spPr>
          <a:xfrm>
            <a:off x="2888591" y="4326228"/>
            <a:ext cx="6927822" cy="76629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/>
              <a:t>打卡異常處理</a:t>
            </a:r>
            <a:r>
              <a:rPr lang="en-US" altLang="zh-TW" sz="3200" dirty="0"/>
              <a:t>(</a:t>
            </a:r>
            <a:r>
              <a:rPr lang="zh-TW" altLang="en-US" sz="3200" dirty="0"/>
              <a:t>忘打卡</a:t>
            </a:r>
            <a:r>
              <a:rPr lang="en-US" altLang="zh-TW" sz="3200" dirty="0"/>
              <a:t>/</a:t>
            </a:r>
            <a:r>
              <a:rPr lang="zh-TW" altLang="en-US" sz="3200" dirty="0"/>
              <a:t>加班</a:t>
            </a:r>
            <a:r>
              <a:rPr lang="en-US" altLang="zh-TW" sz="3200" dirty="0"/>
              <a:t>/</a:t>
            </a:r>
            <a:r>
              <a:rPr lang="zh-TW" altLang="en-US" sz="3200" dirty="0"/>
              <a:t>請假</a:t>
            </a:r>
            <a:r>
              <a:rPr lang="en-US" altLang="zh-TW" sz="3200" dirty="0"/>
              <a:t>)</a:t>
            </a:r>
            <a:endParaRPr lang="zh-TW" altLang="en-US" sz="3200" dirty="0"/>
          </a:p>
        </p:txBody>
      </p:sp>
      <p:sp>
        <p:nvSpPr>
          <p:cNvPr id="12" name="箭號: 向下 11">
            <a:extLst>
              <a:ext uri="{FF2B5EF4-FFF2-40B4-BE49-F238E27FC236}">
                <a16:creationId xmlns:a16="http://schemas.microsoft.com/office/drawing/2014/main" id="{E43668B2-D0DC-88E1-857C-0B8E00C4D9A9}"/>
              </a:ext>
            </a:extLst>
          </p:cNvPr>
          <p:cNvSpPr/>
          <p:nvPr/>
        </p:nvSpPr>
        <p:spPr>
          <a:xfrm>
            <a:off x="6022072" y="5092521"/>
            <a:ext cx="542929" cy="36382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A47080A7-C9D9-6A24-9436-72C8B8D92723}"/>
              </a:ext>
            </a:extLst>
          </p:cNvPr>
          <p:cNvSpPr/>
          <p:nvPr/>
        </p:nvSpPr>
        <p:spPr>
          <a:xfrm>
            <a:off x="2811318" y="5482107"/>
            <a:ext cx="6927822" cy="766293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/>
              <a:t>打卡資料下載</a:t>
            </a: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35EBB5FD-521B-CA8B-C9FD-BA3E71882C7B}"/>
              </a:ext>
            </a:extLst>
          </p:cNvPr>
          <p:cNvSpPr/>
          <p:nvPr/>
        </p:nvSpPr>
        <p:spPr>
          <a:xfrm>
            <a:off x="434545" y="3063159"/>
            <a:ext cx="2356891" cy="100643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3200" dirty="0"/>
              <a:t>Line@</a:t>
            </a:r>
            <a:r>
              <a:rPr lang="zh-TW" altLang="en-US" sz="3200" dirty="0"/>
              <a:t>建立</a:t>
            </a:r>
            <a:endParaRPr lang="en-US" altLang="zh-TW" sz="3200" dirty="0"/>
          </a:p>
          <a:p>
            <a:pPr algn="ctr"/>
            <a:r>
              <a:rPr lang="zh-TW" altLang="en-US" sz="3200" dirty="0"/>
              <a:t>相關服務</a:t>
            </a: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0F024628-941E-5D95-BF2E-222024F31871}"/>
              </a:ext>
            </a:extLst>
          </p:cNvPr>
          <p:cNvSpPr/>
          <p:nvPr/>
        </p:nvSpPr>
        <p:spPr>
          <a:xfrm>
            <a:off x="8733756" y="635358"/>
            <a:ext cx="2251120" cy="1320800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/>
              <a:t>建立地點</a:t>
            </a:r>
            <a:r>
              <a:rPr lang="en-US" altLang="zh-TW" sz="3200" dirty="0"/>
              <a:t>/</a:t>
            </a:r>
          </a:p>
          <a:p>
            <a:pPr algn="ctr"/>
            <a:r>
              <a:rPr lang="zh-TW" altLang="en-US" sz="3200" dirty="0"/>
              <a:t>時段</a:t>
            </a:r>
          </a:p>
        </p:txBody>
      </p:sp>
    </p:spTree>
    <p:extLst>
      <p:ext uri="{BB962C8B-B14F-4D97-AF65-F5344CB8AC3E}">
        <p14:creationId xmlns:p14="http://schemas.microsoft.com/office/powerpoint/2010/main" val="3226425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0181C7-C22D-119D-AFC9-3338237FFA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5EF541B-D218-838B-C9BB-FF4A0B65F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會計系統</a:t>
            </a:r>
          </a:p>
        </p:txBody>
      </p:sp>
      <p:sp>
        <p:nvSpPr>
          <p:cNvPr id="5" name="矩形: 圓角 4">
            <a:extLst>
              <a:ext uri="{FF2B5EF4-FFF2-40B4-BE49-F238E27FC236}">
                <a16:creationId xmlns:a16="http://schemas.microsoft.com/office/drawing/2014/main" id="{BFD462C1-79D6-0D4F-494A-C519385D2A99}"/>
              </a:ext>
            </a:extLst>
          </p:cNvPr>
          <p:cNvSpPr/>
          <p:nvPr/>
        </p:nvSpPr>
        <p:spPr>
          <a:xfrm>
            <a:off x="1448874" y="2486696"/>
            <a:ext cx="2240924" cy="188460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/>
              <a:t>薪資查詢</a:t>
            </a:r>
          </a:p>
        </p:txBody>
      </p:sp>
      <p:sp>
        <p:nvSpPr>
          <p:cNvPr id="3" name="矩形: 圓角 2">
            <a:extLst>
              <a:ext uri="{FF2B5EF4-FFF2-40B4-BE49-F238E27FC236}">
                <a16:creationId xmlns:a16="http://schemas.microsoft.com/office/drawing/2014/main" id="{7F2E1142-18D4-80FA-778E-DCB8A04B9683}"/>
              </a:ext>
            </a:extLst>
          </p:cNvPr>
          <p:cNvSpPr/>
          <p:nvPr/>
        </p:nvSpPr>
        <p:spPr>
          <a:xfrm>
            <a:off x="4140558" y="2486696"/>
            <a:ext cx="2240924" cy="188460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3200" dirty="0"/>
              <a:t>時薪計算</a:t>
            </a:r>
          </a:p>
        </p:txBody>
      </p:sp>
    </p:spTree>
    <p:extLst>
      <p:ext uri="{BB962C8B-B14F-4D97-AF65-F5344CB8AC3E}">
        <p14:creationId xmlns:p14="http://schemas.microsoft.com/office/powerpoint/2010/main" val="3555702651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379</TotalTime>
  <Words>68</Words>
  <Application>Microsoft Office PowerPoint</Application>
  <PresentationFormat>寬螢幕</PresentationFormat>
  <Paragraphs>14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多面向</vt:lpstr>
      <vt:lpstr>捷招打卡/加退保 /會計系統DEMO</vt:lpstr>
      <vt:lpstr>打卡/加退保流程</vt:lpstr>
      <vt:lpstr>會計系統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明輝 邱</dc:creator>
  <cp:lastModifiedBy>明輝 邱</cp:lastModifiedBy>
  <cp:revision>6</cp:revision>
  <dcterms:created xsi:type="dcterms:W3CDTF">2024-11-11T01:50:29Z</dcterms:created>
  <dcterms:modified xsi:type="dcterms:W3CDTF">2024-11-11T08:09:55Z</dcterms:modified>
</cp:coreProperties>
</file>